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E3A"/>
    <a:srgbClr val="9BBD67"/>
    <a:srgbClr val="489169"/>
    <a:srgbClr val="72B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FD2D7-B336-2041-80A6-DB7AEEBF2D15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E94E1-6DA3-334C-8AAA-E3EFAFBD1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63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b="1" i="0" dirty="0">
                <a:latin typeface="DM Sans 14pt ExtraBold" pitchFamily="2" charset="77"/>
              </a:rPr>
              <a:t>Por favor, no modificar ni tamaños ni tipo de letra para mantener la uniformidad de todas las presentaciones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E94E1-6DA3-334C-8AAA-E3EFAFBD131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99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0" dirty="0">
                <a:latin typeface="DM Sans 14pt ExtraBold" pitchFamily="2" charset="77"/>
              </a:rPr>
              <a:t>Por favor, personalice el texto en verde del pie de la diapositiva con el título de su tema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E94E1-6DA3-334C-8AAA-E3EFAFBD131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57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45B097-BCE3-4770-3322-6F59004D089B}"/>
              </a:ext>
            </a:extLst>
          </p:cNvPr>
          <p:cNvSpPr txBox="1"/>
          <p:nvPr userDrawn="1"/>
        </p:nvSpPr>
        <p:spPr>
          <a:xfrm>
            <a:off x="1443566" y="311833"/>
            <a:ext cx="164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1C2E3A"/>
                </a:solidFill>
              </a:rPr>
              <a:t>Congreso</a:t>
            </a:r>
          </a:p>
          <a:p>
            <a:r>
              <a:rPr lang="es-ES" sz="2400" b="1" dirty="0">
                <a:solidFill>
                  <a:srgbClr val="1C2E3A"/>
                </a:solidFill>
              </a:rPr>
              <a:t>Anual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99B51F-B9A8-10FE-48C0-6F196AF959A2}"/>
              </a:ext>
            </a:extLst>
          </p:cNvPr>
          <p:cNvSpPr txBox="1"/>
          <p:nvPr userDrawn="1"/>
        </p:nvSpPr>
        <p:spPr>
          <a:xfrm>
            <a:off x="541867" y="1142830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1C2E3A"/>
                </a:solidFill>
              </a:rPr>
              <a:t>de la Sociedad Andaluza</a:t>
            </a:r>
          </a:p>
          <a:p>
            <a:r>
              <a:rPr lang="es-ES" b="1" dirty="0">
                <a:solidFill>
                  <a:srgbClr val="1C2E3A"/>
                </a:solidFill>
              </a:rPr>
              <a:t>de Patología Digestiva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F037C-F214-4D30-4DCF-9A37CC847BF4}"/>
              </a:ext>
            </a:extLst>
          </p:cNvPr>
          <p:cNvSpPr txBox="1"/>
          <p:nvPr userDrawn="1"/>
        </p:nvSpPr>
        <p:spPr>
          <a:xfrm>
            <a:off x="541867" y="219500"/>
            <a:ext cx="107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1C2E3A"/>
                </a:solidFill>
              </a:rPr>
              <a:t>56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id="{8A7A9FE8-F7F1-DAE3-A0BE-31693E2987DC}"/>
              </a:ext>
            </a:extLst>
          </p:cNvPr>
          <p:cNvSpPr/>
          <p:nvPr userDrawn="1"/>
        </p:nvSpPr>
        <p:spPr>
          <a:xfrm>
            <a:off x="10507134" y="91440"/>
            <a:ext cx="1511300" cy="1542627"/>
          </a:xfrm>
          <a:prstGeom prst="round2DiagRect">
            <a:avLst/>
          </a:prstGeom>
          <a:solidFill>
            <a:srgbClr val="1C2E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E1D719-985B-DC3E-92EF-A2639C7B4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9384" y="311833"/>
            <a:ext cx="1066800" cy="1066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B42BD72-FB83-8E6D-5EE7-0C2C6E421B9B}"/>
              </a:ext>
            </a:extLst>
          </p:cNvPr>
          <p:cNvSpPr txBox="1"/>
          <p:nvPr userDrawn="1"/>
        </p:nvSpPr>
        <p:spPr>
          <a:xfrm>
            <a:off x="461433" y="6023372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1C2E3A"/>
                </a:solidFill>
              </a:rPr>
              <a:t>#56congresoSAPD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68F2CB-4B90-FE3F-D302-B90C69920EB6}"/>
              </a:ext>
            </a:extLst>
          </p:cNvPr>
          <p:cNvSpPr txBox="1"/>
          <p:nvPr userDrawn="1"/>
        </p:nvSpPr>
        <p:spPr>
          <a:xfrm>
            <a:off x="541867" y="1789161"/>
            <a:ext cx="3541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1C2E3A"/>
                </a:solidFill>
              </a:rPr>
              <a:t>Hotel Barceló Granada </a:t>
            </a:r>
            <a:r>
              <a:rPr lang="es-ES" sz="1200" dirty="0" err="1">
                <a:solidFill>
                  <a:srgbClr val="1C2E3A"/>
                </a:solidFill>
              </a:rPr>
              <a:t>Congress</a:t>
            </a:r>
            <a:endParaRPr lang="es-ES" sz="1200" dirty="0">
              <a:solidFill>
                <a:srgbClr val="1C2E3A"/>
              </a:solidFill>
            </a:endParaRPr>
          </a:p>
          <a:p>
            <a:r>
              <a:rPr lang="es-ES" sz="1200" dirty="0">
                <a:solidFill>
                  <a:srgbClr val="1C2E3A"/>
                </a:solidFill>
              </a:rPr>
              <a:t>27 al 29 de noviembre 2025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0DC7B74-A630-B47A-5E66-04791BB1D8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1382" y="4502818"/>
            <a:ext cx="2117052" cy="18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9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AF381A-9D63-359F-C616-2750E656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916-4D07-4923-85B5-11689A04A3FA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009B809-5B50-0173-7329-6A2E7651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2A094D-05D1-EE47-62F5-6FC72FAD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7048-B007-4F17-B05F-87D7EA678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3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98AF1-AC83-13BB-BC35-335DBBB3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797E5E-EC23-62DA-5722-D1840030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29E8F1-67A5-C7FA-F686-C879FE446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D8299B-40C2-E1BB-683A-B13C0BD0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916-4D07-4923-85B5-11689A04A3FA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244FD1-1237-C68D-7980-5441B6F2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242563-7FFB-2D26-8EF2-0C78C39F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7048-B007-4F17-B05F-87D7EA678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67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49931-63AB-41AD-25FB-50DDA2A1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11AB88-3679-BEEA-7C87-202FD8ED6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D35C7C-203F-59BA-4D2B-2BB9D5886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3E7BD3-A95E-C6A7-0AA8-4DB6D8FA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916-4D07-4923-85B5-11689A04A3FA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0750FA-9594-9FA7-D3C2-DCB9372A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8B24A4-C498-7505-ED33-750970F2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7048-B007-4F17-B05F-87D7EA678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47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49BB8-9928-6AEA-A259-52E662A0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4840FB-D589-B670-6250-CFF51441B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DF710D-2D56-8E16-1FB7-E8E53B79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916-4D07-4923-85B5-11689A04A3FA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04C6B5-65DC-6871-7BBA-55CB5E98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BCC395-2D50-48C3-B62E-41BC9927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7048-B007-4F17-B05F-87D7EA678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89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BE5A87-BF74-EACD-9483-AF7C9F048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6F86D5-79B9-0A84-16C7-7CFD4527B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EF11B5-3E31-E4CB-44A1-2243468D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916-4D07-4923-85B5-11689A04A3FA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BD50DE-C564-7D93-D548-8E30816C4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D76-9E63-6DB5-CF90-0AE0BEF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7048-B007-4F17-B05F-87D7EA678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1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DF7714-9E63-9F94-6F63-9888BDA9E62A}"/>
              </a:ext>
            </a:extLst>
          </p:cNvPr>
          <p:cNvSpPr txBox="1"/>
          <p:nvPr userDrawn="1"/>
        </p:nvSpPr>
        <p:spPr>
          <a:xfrm>
            <a:off x="1090509" y="281055"/>
            <a:ext cx="151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1C2E3A"/>
                </a:solidFill>
              </a:rPr>
              <a:t>Congreso</a:t>
            </a:r>
          </a:p>
          <a:p>
            <a:r>
              <a:rPr lang="es-ES" sz="1200" b="1" dirty="0">
                <a:solidFill>
                  <a:srgbClr val="1C2E3A"/>
                </a:solidFill>
              </a:rPr>
              <a:t>Anual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0A49DE-D0E1-44EF-D7B5-45A43EDF2D10}"/>
              </a:ext>
            </a:extLst>
          </p:cNvPr>
          <p:cNvSpPr txBox="1"/>
          <p:nvPr userDrawn="1"/>
        </p:nvSpPr>
        <p:spPr>
          <a:xfrm>
            <a:off x="541867" y="742720"/>
            <a:ext cx="279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1C2E3A"/>
                </a:solidFill>
              </a:rPr>
              <a:t>de la Sociedad Andaluza</a:t>
            </a:r>
          </a:p>
          <a:p>
            <a:r>
              <a:rPr lang="es-ES" sz="1050" b="1" dirty="0">
                <a:solidFill>
                  <a:srgbClr val="1C2E3A"/>
                </a:solidFill>
              </a:rPr>
              <a:t>de Patología Digestiva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888E52-D018-C887-3DD9-7FD9CC0FF5DD}"/>
              </a:ext>
            </a:extLst>
          </p:cNvPr>
          <p:cNvSpPr txBox="1"/>
          <p:nvPr userDrawn="1"/>
        </p:nvSpPr>
        <p:spPr>
          <a:xfrm>
            <a:off x="541867" y="219500"/>
            <a:ext cx="1075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C2E3A"/>
                </a:solidFill>
              </a:rPr>
              <a:t>56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id="{DE2E94C7-F1D3-21B4-929B-73D686CD4A2D}"/>
              </a:ext>
            </a:extLst>
          </p:cNvPr>
          <p:cNvSpPr/>
          <p:nvPr userDrawn="1"/>
        </p:nvSpPr>
        <p:spPr>
          <a:xfrm>
            <a:off x="10729384" y="84627"/>
            <a:ext cx="1289050" cy="1183178"/>
          </a:xfrm>
          <a:prstGeom prst="round2DiagRect">
            <a:avLst/>
          </a:prstGeom>
          <a:solidFill>
            <a:srgbClr val="1C2E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B9374B-88B1-51E4-89A5-8B62E5912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410" y="260717"/>
            <a:ext cx="830997" cy="83099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FFC8A41-301B-355E-D32E-D568616DE274}"/>
              </a:ext>
            </a:extLst>
          </p:cNvPr>
          <p:cNvSpPr txBox="1"/>
          <p:nvPr userDrawn="1"/>
        </p:nvSpPr>
        <p:spPr>
          <a:xfrm>
            <a:off x="541867" y="1173607"/>
            <a:ext cx="3541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1C2E3A"/>
                </a:solidFill>
              </a:rPr>
              <a:t>Hotel Barceló Granada </a:t>
            </a:r>
            <a:r>
              <a:rPr lang="es-ES" sz="800" dirty="0" err="1">
                <a:solidFill>
                  <a:srgbClr val="1C2E3A"/>
                </a:solidFill>
              </a:rPr>
              <a:t>Congress</a:t>
            </a:r>
            <a:endParaRPr lang="es-ES" sz="800" dirty="0">
              <a:solidFill>
                <a:srgbClr val="1C2E3A"/>
              </a:solidFill>
            </a:endParaRPr>
          </a:p>
          <a:p>
            <a:r>
              <a:rPr lang="es-ES" sz="800" dirty="0">
                <a:solidFill>
                  <a:srgbClr val="1C2E3A"/>
                </a:solidFill>
              </a:rPr>
              <a:t>27 al 29 de noviembre 2025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536B4D-A27E-00FB-7908-4B5F2798F5D9}"/>
              </a:ext>
            </a:extLst>
          </p:cNvPr>
          <p:cNvSpPr txBox="1"/>
          <p:nvPr userDrawn="1"/>
        </p:nvSpPr>
        <p:spPr>
          <a:xfrm>
            <a:off x="3971637" y="6456218"/>
            <a:ext cx="4248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56 Congreso Anual de la Sociedad Andaluza de Patología Digestiva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F371F5-EDFA-803D-7B8D-F2DEF4E44DBF}"/>
              </a:ext>
            </a:extLst>
          </p:cNvPr>
          <p:cNvSpPr txBox="1"/>
          <p:nvPr userDrawn="1"/>
        </p:nvSpPr>
        <p:spPr>
          <a:xfrm>
            <a:off x="8532497" y="434943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1C2E3A"/>
                </a:solidFill>
              </a:rPr>
              <a:t>#56congresoSAPD</a:t>
            </a:r>
          </a:p>
        </p:txBody>
      </p:sp>
    </p:spTree>
    <p:extLst>
      <p:ext uri="{BB962C8B-B14F-4D97-AF65-F5344CB8AC3E}">
        <p14:creationId xmlns:p14="http://schemas.microsoft.com/office/powerpoint/2010/main" val="30432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F9D52B7-935B-D3DD-E7A3-34D1048845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2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CED3B-15E0-C437-C78F-BF3477639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F117A-1DFD-F9E1-8D1E-AC0D616DA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6F46F2-10DB-B029-DA81-04EFA827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916-4D07-4923-85B5-11689A04A3FA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CF08BE-45D7-5416-C371-59E2BC25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E886A8-D10D-8E86-ED9F-2788B0B1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7048-B007-4F17-B05F-87D7EA678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30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F14BE-C050-7B0E-F02B-6D02117D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7F72A5-D1DA-A8F3-BC93-490D7ED06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48AFE-95D7-477D-4569-E9214867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916-4D07-4923-85B5-11689A04A3FA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87D402-9C96-BD3F-DC02-C16F7A1D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CF8070-D74F-4703-308B-56E8EC30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7048-B007-4F17-B05F-87D7EA678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80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59547-E0D3-97E4-E349-5863D40F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CB386A-328A-5A71-C0A5-BA6401FBB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74BA1A-223A-410D-6C03-217F1827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916-4D07-4923-85B5-11689A04A3FA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9DB80-A0D2-B58A-9981-FCDD12A7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197704-8784-C473-CE08-01B0590A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7048-B007-4F17-B05F-87D7EA678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30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6EC00-7E79-2F13-0F7F-B2AD8610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23BABE-EF00-729B-BB6B-70CDACCAE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7BCD2C-113B-0B07-8423-7E60442D6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1F57A0-B402-4B44-8C79-D8B280B8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916-4D07-4923-85B5-11689A04A3FA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83635C-5885-FA81-9DD7-3F923349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198473-1866-3EA1-D20B-89A064C5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7048-B007-4F17-B05F-87D7EA678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90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221B5-9506-487B-96D8-594B5370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E14BBB-768D-DFE6-1E97-5F6EE30ED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468C57-5973-1C0D-A0CD-47961A3F0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36AAE4-CC77-EC84-737D-30E3EEE4C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91F566-14EB-9251-2425-8BBDFFAD2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8F28D0-8A9F-C683-7484-F7027022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916-4D07-4923-85B5-11689A04A3FA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4060AC-ACB9-BBC4-BA21-5B1AD711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6B6174-0DB0-D2D6-0726-719F56AC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7048-B007-4F17-B05F-87D7EA678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36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9D44F-660D-6B78-A920-0AA6557A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520EAD-7DD3-836E-76F9-3FF5B4B2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916-4D07-4923-85B5-11689A04A3FA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03B9B9-0152-D55A-36EE-5249CA08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893F39-CB95-47FF-E390-E383C8CD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7048-B007-4F17-B05F-87D7EA678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52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86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F896E3-8BEB-2DD8-8A5C-1CF6589B6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380431-92E7-300C-DA95-48C6032E4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F63CAB-299E-3536-BF19-AF8E2B929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40916-4D07-4923-85B5-11689A04A3FA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25F91A-78A6-EAFF-83C6-92C38E654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2F14B-7347-916E-6E71-CA1204ECC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B7048-B007-4F17-B05F-87D7EA678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94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3E0902-9522-5947-7CD8-917D03A02889}"/>
              </a:ext>
            </a:extLst>
          </p:cNvPr>
          <p:cNvSpPr txBox="1"/>
          <p:nvPr/>
        </p:nvSpPr>
        <p:spPr>
          <a:xfrm>
            <a:off x="961292" y="2752641"/>
            <a:ext cx="10269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489169"/>
                </a:solidFill>
                <a:latin typeface="DM Sans 14pt" pitchFamily="2" charset="77"/>
              </a:rPr>
              <a:t>Esto es una prueba de título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23954D-DFAC-4B87-2D1F-6559D207A333}"/>
              </a:ext>
            </a:extLst>
          </p:cNvPr>
          <p:cNvSpPr txBox="1"/>
          <p:nvPr/>
        </p:nvSpPr>
        <p:spPr>
          <a:xfrm>
            <a:off x="398584" y="4070497"/>
            <a:ext cx="11394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i="1" dirty="0">
                <a:solidFill>
                  <a:srgbClr val="1C2E3A"/>
                </a:solidFill>
                <a:latin typeface="DM Sans 14pt" pitchFamily="2" charset="77"/>
              </a:rPr>
              <a:t>Nombre y Apellidos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6DF0F32-069D-28A0-9ABD-69F1C1212AE5}"/>
              </a:ext>
            </a:extLst>
          </p:cNvPr>
          <p:cNvSpPr txBox="1"/>
          <p:nvPr/>
        </p:nvSpPr>
        <p:spPr>
          <a:xfrm>
            <a:off x="657024" y="4441445"/>
            <a:ext cx="10656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i="1" dirty="0">
                <a:solidFill>
                  <a:srgbClr val="1C2E3A"/>
                </a:solidFill>
                <a:latin typeface="DM Sans 14pt" pitchFamily="2" charset="77"/>
              </a:rPr>
              <a:t>Nombre Hospital. Ciudad</a:t>
            </a:r>
            <a:endParaRPr lang="es-ES" i="1" dirty="0">
              <a:solidFill>
                <a:srgbClr val="1C2E3A"/>
              </a:solidFill>
              <a:latin typeface="DM Sans 14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92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BED0EA9-460C-3795-98D0-7D28E8103D7E}"/>
              </a:ext>
            </a:extLst>
          </p:cNvPr>
          <p:cNvSpPr txBox="1"/>
          <p:nvPr/>
        </p:nvSpPr>
        <p:spPr>
          <a:xfrm>
            <a:off x="269631" y="6259342"/>
            <a:ext cx="116527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9BBD67"/>
                </a:solidFill>
                <a:latin typeface="DM Sans 14pt" pitchFamily="2" charset="77"/>
              </a:rPr>
              <a:t>Esto es una prueba de título</a:t>
            </a:r>
          </a:p>
        </p:txBody>
      </p:sp>
    </p:spTree>
    <p:extLst>
      <p:ext uri="{BB962C8B-B14F-4D97-AF65-F5344CB8AC3E}">
        <p14:creationId xmlns:p14="http://schemas.microsoft.com/office/powerpoint/2010/main" val="303844177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8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59</Words>
  <Application>Microsoft Office PowerPoint</Application>
  <PresentationFormat>Panorámica</PresentationFormat>
  <Paragraphs>8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DM Sans 14pt</vt:lpstr>
      <vt:lpstr>DM Sans 14pt ExtraBold</vt:lpstr>
      <vt:lpstr>Tema de Office</vt:lpstr>
      <vt:lpstr>Diseño personalizado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Ortega Ortega</dc:creator>
  <cp:lastModifiedBy>Marta López Carbó</cp:lastModifiedBy>
  <cp:revision>16</cp:revision>
  <dcterms:created xsi:type="dcterms:W3CDTF">2024-03-22T09:42:02Z</dcterms:created>
  <dcterms:modified xsi:type="dcterms:W3CDTF">2025-10-22T14:23:25Z</dcterms:modified>
</cp:coreProperties>
</file>